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977E451-B412-484D-AED4-B6C635470F62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76BA1A1-A66E-4D2E-AEA1-E3813FE80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66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85728"/>
            <a:ext cx="8062912" cy="6357982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в средней группе « Звёздочка»</a:t>
            </a:r>
          </a:p>
          <a:p>
            <a:r>
              <a:rPr lang="ru-RU" sz="6600" smtClean="0">
                <a:latin typeface="Times New Roman" pitchFamily="18" charset="0"/>
                <a:cs typeface="Times New Roman" pitchFamily="18" charset="0"/>
              </a:rPr>
              <a:t>Апрель 2015г.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3-я зона</a:t>
            </a:r>
            <a:r>
              <a:rPr lang="ru-RU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5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59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рабочий блок</a:t>
            </a:r>
            <a:r>
              <a:rPr lang="ru-RU" sz="5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5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Здесь размещаются центры науки, игротека (математики), искусства, а также информационная доска и шкаф с материалом для работы в рабочей зоне. Именно эта зона превращается в полифункциональное, трансформирующее рабочее пространство. Она содержит материал и оборудование для занятия продуктивной деятельностью, «лаборатория» для занятия познавательно-исследовательской деятельностью и место свободной деятельности детей по интересам вне занятий со взрослыми. Именно здесь используются столы разные по конфигурации. Столы должны быть лёгкими, подвижными. Все центры маркируются с помощью табличек с условными обозначением.</a:t>
            </a:r>
          </a:p>
          <a:p>
            <a:r>
              <a:rPr 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87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44" y="285729"/>
            <a:ext cx="5000660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8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3" y="1214422"/>
            <a:ext cx="6572295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7" y="428604"/>
            <a:ext cx="7643866" cy="5643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ru-RU" sz="40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87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21957"/>
            <a:ext cx="3929090" cy="3921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8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214422"/>
            <a:ext cx="6500858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Наука и </a:t>
            </a:r>
            <a:r>
              <a:rPr lang="ru-RU" sz="3600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Эксперементирование</a:t>
            </a:r>
            <a:endParaRPr lang="ru-RU" sz="36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87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643866" cy="4929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8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571744"/>
            <a:ext cx="4121392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464308"/>
            <a:ext cx="5715040" cy="482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Безопасность</a:t>
            </a:r>
            <a:endParaRPr lang="ru-RU" sz="36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8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7215238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235043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8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5" y="1571612"/>
            <a:ext cx="5643602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00043"/>
            <a:ext cx="7572428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357166"/>
            <a:ext cx="707236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>
            <a:normAutofit fontScale="92500"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развивающая среда в нашей группе создана на основе  «Рамочной полифункциональной конструкции зонирования группового помещения» ,которую разработала Н.А.Короткова. 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0034" y="428604"/>
          <a:ext cx="8129982" cy="6043606"/>
        </p:xfrm>
        <a:graphic>
          <a:graphicData uri="http://schemas.openxmlformats.org/presentationml/2006/ole">
            <p:oleObj spid="_x0000_s1026" name="Документ" r:id="rId3" imgW="11287485" imgH="6953919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4038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выделили 3 зоны, включающие в себя 3 блока деятельности: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1-я зона-это </a:t>
            </a:r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 активной деятельности,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связанный с экстенсивным  использованием пространства - активным движением, возведением крупных игровых построек и т.п.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Здесь находятся центры сюжетно – ролевой игры,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строительно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конструктивных игр, физкультурный инвентарь.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AM_8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214290"/>
            <a:ext cx="5524507" cy="414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едметно-пространственная развивающая средав в группе апрель2015\SAM_87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6357982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8572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H:\DCIM\100PHOTO\SAM_87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2738436" y="66508754"/>
            <a:ext cx="41148000" cy="3086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0PHOTO\SAM_8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433" y="285751"/>
            <a:ext cx="4286250" cy="321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AM_87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643050"/>
            <a:ext cx="6286544" cy="5089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285750"/>
            <a:ext cx="4857784" cy="3540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8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85728"/>
            <a:ext cx="7190364" cy="62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2-я зона – </a:t>
            </a:r>
            <a:r>
              <a:rPr lang="ru-RU" sz="4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блок спокойной деятельности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Здесь размещаются : центр «Книги» и центр «Театрализованной деятельности» 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8443"/>
            <a:ext cx="4614866" cy="346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8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732" y="857233"/>
            <a:ext cx="6738985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8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85728"/>
            <a:ext cx="7286675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221</TotalTime>
  <Words>210</Words>
  <Application>Microsoft Office PowerPoint</Application>
  <PresentationFormat>Экран (4:3)</PresentationFormat>
  <Paragraphs>15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Яркая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ИЗО</vt:lpstr>
      <vt:lpstr>Слайд 12</vt:lpstr>
      <vt:lpstr>Математика</vt:lpstr>
      <vt:lpstr>Наука и Эксперементирование</vt:lpstr>
      <vt:lpstr>Слайд 15</vt:lpstr>
      <vt:lpstr>Безопасность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</cp:revision>
  <dcterms:created xsi:type="dcterms:W3CDTF">2015-04-08T17:10:26Z</dcterms:created>
  <dcterms:modified xsi:type="dcterms:W3CDTF">2015-04-28T18:36:15Z</dcterms:modified>
</cp:coreProperties>
</file>